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6" r:id="rId6"/>
    <p:sldId id="293" r:id="rId7"/>
    <p:sldId id="260" r:id="rId8"/>
    <p:sldId id="262" r:id="rId9"/>
    <p:sldId id="261" r:id="rId10"/>
    <p:sldId id="263" r:id="rId11"/>
    <p:sldId id="267" r:id="rId12"/>
    <p:sldId id="266" r:id="rId13"/>
    <p:sldId id="265" r:id="rId14"/>
    <p:sldId id="286" r:id="rId15"/>
    <p:sldId id="288" r:id="rId16"/>
    <p:sldId id="289" r:id="rId17"/>
    <p:sldId id="287" r:id="rId18"/>
    <p:sldId id="270" r:id="rId19"/>
    <p:sldId id="290" r:id="rId20"/>
    <p:sldId id="291" r:id="rId21"/>
    <p:sldId id="273" r:id="rId22"/>
    <p:sldId id="274" r:id="rId23"/>
    <p:sldId id="275" r:id="rId24"/>
    <p:sldId id="279" r:id="rId25"/>
    <p:sldId id="278" r:id="rId26"/>
    <p:sldId id="277" r:id="rId27"/>
    <p:sldId id="280" r:id="rId28"/>
    <p:sldId id="300" r:id="rId29"/>
    <p:sldId id="301" r:id="rId30"/>
    <p:sldId id="281" r:id="rId31"/>
    <p:sldId id="282" r:id="rId32"/>
    <p:sldId id="283" r:id="rId33"/>
    <p:sldId id="294" r:id="rId34"/>
    <p:sldId id="298" r:id="rId3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5" autoAdjust="0"/>
    <p:restoredTop sz="94660"/>
  </p:normalViewPr>
  <p:slideViewPr>
    <p:cSldViewPr>
      <p:cViewPr varScale="1">
        <p:scale>
          <a:sx n="71" d="100"/>
          <a:sy n="71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2000" y="2133600"/>
            <a:ext cx="7854696" cy="1752600"/>
          </a:xfrm>
        </p:spPr>
        <p:txBody>
          <a:bodyPr>
            <a:normAutofit/>
          </a:bodyPr>
          <a:lstStyle/>
          <a:p>
            <a:pPr algn="ctr"/>
            <a:r>
              <a:rPr lang="tt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Юл йорү  </a:t>
            </a:r>
            <a:r>
              <a:rPr lang="tt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кагыйдәләре Якупова М.А. </a:t>
            </a:r>
            <a:r>
              <a:rPr lang="tt-RU" sz="5400" b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ДОУ51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7000" y="1295400"/>
            <a:ext cx="39425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t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Транспорт.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3048000"/>
            <a:ext cx="28575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685800"/>
            <a:ext cx="3810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800" b="1" dirty="0" smtClean="0"/>
              <a:t>Кылга асылына,</a:t>
            </a:r>
          </a:p>
          <a:p>
            <a:r>
              <a:rPr lang="tt-RU" sz="2800" b="1" dirty="0" smtClean="0"/>
              <a:t>Тимергә таяна</a:t>
            </a:r>
          </a:p>
          <a:p>
            <a:r>
              <a:rPr lang="tt-RU" sz="2800" b="1" dirty="0" smtClean="0"/>
              <a:t>Утыртып чаба</a:t>
            </a:r>
          </a:p>
          <a:p>
            <a:r>
              <a:rPr lang="tt-RU" sz="2800" b="1" dirty="0" smtClean="0"/>
              <a:t>Теләсәң кая.</a:t>
            </a:r>
            <a:endParaRPr lang="ru-RU" sz="2800" b="1" dirty="0"/>
          </a:p>
        </p:txBody>
      </p:sp>
      <p:pic>
        <p:nvPicPr>
          <p:cNvPr id="3" name="Рисунок 2" descr="Ktm5_n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43200" y="1676400"/>
            <a:ext cx="6400800" cy="480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228600"/>
            <a:ext cx="4648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800" dirty="0" smtClean="0"/>
              <a:t>Уф итәр, пуф итәр,</a:t>
            </a:r>
          </a:p>
          <a:p>
            <a:r>
              <a:rPr lang="tt-RU" sz="2800" dirty="0" smtClean="0"/>
              <a:t>Төкеренер дә пошкырыр.</a:t>
            </a:r>
          </a:p>
          <a:p>
            <a:r>
              <a:rPr lang="tt-RU" sz="2800" dirty="0" smtClean="0"/>
              <a:t>Пошкырса да алып китәр,</a:t>
            </a:r>
          </a:p>
          <a:p>
            <a:r>
              <a:rPr lang="tt-RU" sz="2800" dirty="0" smtClean="0"/>
              <a:t>Акча түләсәң, илтер.</a:t>
            </a:r>
            <a:endParaRPr lang="ru-RU" sz="2800" dirty="0"/>
          </a:p>
        </p:txBody>
      </p:sp>
      <p:pic>
        <p:nvPicPr>
          <p:cNvPr id="3" name="Рисунок 2" descr="22a90c4cc75be212f4ac9aab47b13d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2209800"/>
            <a:ext cx="6629400" cy="43593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228600"/>
            <a:ext cx="495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800" b="1" dirty="0" smtClean="0"/>
              <a:t>Канаты бар- йоны юк,</a:t>
            </a:r>
          </a:p>
          <a:p>
            <a:pPr algn="ctr"/>
            <a:r>
              <a:rPr lang="tt-RU" sz="2800" b="1" dirty="0" smtClean="0"/>
              <a:t>Үзе бара-юлы юк.</a:t>
            </a:r>
            <a:endParaRPr lang="ru-RU" sz="2800" b="1" dirty="0"/>
          </a:p>
        </p:txBody>
      </p:sp>
      <p:pic>
        <p:nvPicPr>
          <p:cNvPr id="3" name="Рисунок 2" descr="4afc2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447800"/>
            <a:ext cx="7191375" cy="5010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Stels Navigator 550 (2005) - купить велосипед Stels Navigato…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590800"/>
            <a:ext cx="6096000" cy="386715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71600" y="533400"/>
            <a:ext cx="59436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800" b="1" dirty="0" smtClean="0"/>
              <a:t>АЯКЛАРЫ ТҮГӘРӘК</a:t>
            </a:r>
          </a:p>
          <a:p>
            <a:pPr algn="ctr"/>
            <a:r>
              <a:rPr lang="tt-RU" sz="2800" b="1" dirty="0" smtClean="0"/>
              <a:t>КУЫШАЛАР ТӘГӘРӘП.</a:t>
            </a:r>
          </a:p>
          <a:p>
            <a:pPr algn="ctr"/>
            <a:r>
              <a:rPr lang="tt-RU" sz="2800" b="1" dirty="0" smtClean="0"/>
              <a:t>ҮЗЕМ УТЫРАМ,ҮЗЕМ ЧАБАМ</a:t>
            </a:r>
          </a:p>
          <a:p>
            <a:pPr algn="ctr"/>
            <a:r>
              <a:rPr lang="tt-RU" sz="2800" b="1" dirty="0" smtClean="0"/>
              <a:t>ТЕЛӘСӘ КАЯ ТАБА.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1447800"/>
            <a:ext cx="7572375" cy="461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57200" y="228600"/>
            <a:ext cx="518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800" b="1" dirty="0" err="1" smtClean="0"/>
              <a:t>Ү</a:t>
            </a:r>
            <a:r>
              <a:rPr lang="ru-RU" sz="2800" b="1" dirty="0" err="1" smtClean="0"/>
              <a:t>зе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бара-эзе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юк</a:t>
            </a:r>
            <a:r>
              <a:rPr lang="ru-RU" sz="2800" b="1" dirty="0" smtClean="0"/>
              <a:t>,</a:t>
            </a:r>
          </a:p>
          <a:p>
            <a:r>
              <a:rPr lang="tt-RU" sz="2800" b="1" dirty="0" smtClean="0"/>
              <a:t>Маңгаенда күзе юк.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52400"/>
            <a:ext cx="693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800" b="1" dirty="0" smtClean="0"/>
              <a:t>Транспорт төрләре</a:t>
            </a:r>
            <a:endParaRPr lang="ru-RU" sz="2800" b="1" dirty="0"/>
          </a:p>
        </p:txBody>
      </p:sp>
      <p:sp>
        <p:nvSpPr>
          <p:cNvPr id="3" name="Стрелка вниз 2"/>
          <p:cNvSpPr/>
          <p:nvPr/>
        </p:nvSpPr>
        <p:spPr>
          <a:xfrm rot="1937787">
            <a:off x="2209800" y="1066800"/>
            <a:ext cx="685800" cy="1752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4267200" y="1295400"/>
            <a:ext cx="685800" cy="1752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 rot="20019700">
            <a:off x="6144392" y="1051766"/>
            <a:ext cx="685800" cy="1752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24200"/>
            <a:ext cx="26670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3124200"/>
            <a:ext cx="3450237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1" y="3048000"/>
            <a:ext cx="2666999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0" y="54864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b="1" dirty="0" smtClean="0"/>
              <a:t>СУ ТРАНСПОРТЛАРЫ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287135" y="5715000"/>
            <a:ext cx="25179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t-RU" b="1" dirty="0" smtClean="0"/>
              <a:t>ҖИР  ТРАНСПОРТЛАРЫ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458423" y="5715000"/>
            <a:ext cx="25761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t-RU" b="1" dirty="0" smtClean="0"/>
              <a:t>ҺАВА  ТРАНСПОРТЛАРЫ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800" b="1" dirty="0" smtClean="0"/>
              <a:t>Су транспортлары:</a:t>
            </a:r>
            <a:endParaRPr lang="ru-RU" sz="28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 l="23072" t="32702" r="7272" b="23696"/>
          <a:stretch>
            <a:fillRect/>
          </a:stretch>
        </p:blipFill>
        <p:spPr bwMode="auto">
          <a:xfrm>
            <a:off x="1828800" y="838200"/>
            <a:ext cx="5291138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200400"/>
            <a:ext cx="4142486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200400"/>
            <a:ext cx="4572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228600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800" b="1" dirty="0" smtClean="0"/>
              <a:t>Һава транспортлары</a:t>
            </a:r>
            <a:endParaRPr lang="ru-RU" sz="28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762000"/>
            <a:ext cx="4343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21111" t="14444" r="26666" b="2593"/>
          <a:stretch>
            <a:fillRect/>
          </a:stretch>
        </p:blipFill>
        <p:spPr bwMode="auto">
          <a:xfrm>
            <a:off x="5029200" y="685800"/>
            <a:ext cx="3200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597188"/>
            <a:ext cx="4343400" cy="3260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 l="3411" t="23256" r="9613" b="39535"/>
          <a:stretch>
            <a:fillRect/>
          </a:stretch>
        </p:blipFill>
        <p:spPr bwMode="auto">
          <a:xfrm>
            <a:off x="4648200" y="3962400"/>
            <a:ext cx="4326194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228600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800" b="1" dirty="0" smtClean="0"/>
              <a:t>Җир транспортлары</a:t>
            </a:r>
            <a:endParaRPr lang="ru-RU" sz="2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838200"/>
            <a:ext cx="3254734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 b="14667"/>
          <a:stretch>
            <a:fillRect/>
          </a:stretch>
        </p:blipFill>
        <p:spPr bwMode="auto">
          <a:xfrm>
            <a:off x="4800600" y="838200"/>
            <a:ext cx="3810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 t="11401" b="12589"/>
          <a:stretch>
            <a:fillRect/>
          </a:stretch>
        </p:blipFill>
        <p:spPr bwMode="auto">
          <a:xfrm>
            <a:off x="914400" y="3505200"/>
            <a:ext cx="7620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381000"/>
            <a:ext cx="296106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Нәрсә артык?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pic>
        <p:nvPicPr>
          <p:cNvPr id="1026" name="Picture 2" descr="C:\Documents and Settings\Администратор\Мои документы\Мои рисунки\1248868489_korab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484784"/>
            <a:ext cx="3384376" cy="2299372"/>
          </a:xfrm>
          <a:prstGeom prst="roundRect">
            <a:avLst>
              <a:gd name="adj" fmla="val 16667"/>
            </a:avLst>
          </a:prstGeom>
          <a:ln w="19050">
            <a:solidFill>
              <a:srgbClr val="7030A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 descr="C:\Documents and Settings\Администратор\Мои документы\Мои рисунки\Копия Рисунок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1484784"/>
            <a:ext cx="2725536" cy="2232248"/>
          </a:xfrm>
          <a:prstGeom prst="roundRect">
            <a:avLst>
              <a:gd name="adj" fmla="val 16667"/>
            </a:avLst>
          </a:prstGeom>
          <a:ln w="12700">
            <a:solidFill>
              <a:srgbClr val="7030A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" name="Picture 4" descr="C:\Documents and Settings\Администратор\Мои документы\Мои рисунки\0019-019-Lodk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03648" y="4077072"/>
            <a:ext cx="2650108" cy="2304158"/>
          </a:xfrm>
          <a:prstGeom prst="roundRect">
            <a:avLst>
              <a:gd name="adj" fmla="val 16667"/>
            </a:avLst>
          </a:prstGeom>
          <a:ln w="19050">
            <a:solidFill>
              <a:srgbClr val="7030A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9" name="Picture 5" descr="C:\Documents and Settings\Администратор\Мои документы\Мои рисунки\1260439045_gruzovik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8024" y="4157055"/>
            <a:ext cx="3649216" cy="2201429"/>
          </a:xfrm>
          <a:prstGeom prst="roundRect">
            <a:avLst>
              <a:gd name="adj" fmla="val 16667"/>
            </a:avLst>
          </a:prstGeom>
          <a:ln w="19050">
            <a:solidFill>
              <a:srgbClr val="7030A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52800" y="457200"/>
            <a:ext cx="296106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Нәрсә артык?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pic>
        <p:nvPicPr>
          <p:cNvPr id="4" name="Picture 4" descr="Копия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1628800"/>
            <a:ext cx="2790630" cy="2160240"/>
          </a:xfrm>
          <a:prstGeom prst="roundRect">
            <a:avLst>
              <a:gd name="adj" fmla="val 16667"/>
            </a:avLst>
          </a:prstGeom>
          <a:ln w="19050">
            <a:solidFill>
              <a:srgbClr val="7030A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2" descr="C:\Documents and Settings\Администратор\Мои документы\Мои рисунки\1248869872_samole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1556792"/>
            <a:ext cx="3240360" cy="2322258"/>
          </a:xfrm>
          <a:prstGeom prst="roundRect">
            <a:avLst>
              <a:gd name="adj" fmla="val 16667"/>
            </a:avLst>
          </a:prstGeom>
          <a:ln w="19050">
            <a:solidFill>
              <a:srgbClr val="7030A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3" descr="C:\Documents and Settings\Администратор\Мои документы\Мои рисунки\1248870300_vertole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7704" y="4077072"/>
            <a:ext cx="2592288" cy="2399125"/>
          </a:xfrm>
          <a:prstGeom prst="roundRect">
            <a:avLst>
              <a:gd name="adj" fmla="val 16667"/>
            </a:avLst>
          </a:prstGeom>
          <a:ln w="19050">
            <a:solidFill>
              <a:srgbClr val="7030A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457" name="Picture 1" descr="C:\Documents and Settings\Администратор\Мои документы\Мои рисунки\1248871150_raket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92080" y="4005064"/>
            <a:ext cx="2441451" cy="2472079"/>
          </a:xfrm>
          <a:prstGeom prst="roundRect">
            <a:avLst>
              <a:gd name="adj" fmla="val 16667"/>
            </a:avLst>
          </a:prstGeom>
          <a:ln w="19050">
            <a:solidFill>
              <a:srgbClr val="7030A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Tm="6000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94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5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24200" y="381000"/>
            <a:ext cx="306526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Нәрсә артык ?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pic>
        <p:nvPicPr>
          <p:cNvPr id="3" name="Picture 3" descr="C:\Documents and Settings\Администратор\Мои документы\Мои рисунки\1248868311_avtobu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1700808"/>
            <a:ext cx="3111403" cy="1800200"/>
          </a:xfrm>
          <a:prstGeom prst="roundRect">
            <a:avLst>
              <a:gd name="adj" fmla="val 16667"/>
            </a:avLst>
          </a:prstGeom>
          <a:ln w="19050">
            <a:solidFill>
              <a:srgbClr val="7030A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481" name="Picture 1" descr="C:\Documents and Settings\Администратор\Мои документы\Мои рисунки\129986719916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4293096"/>
            <a:ext cx="3196805" cy="2035299"/>
          </a:xfrm>
          <a:prstGeom prst="roundRect">
            <a:avLst>
              <a:gd name="adj" fmla="val 16667"/>
            </a:avLst>
          </a:prstGeom>
          <a:ln w="19050">
            <a:solidFill>
              <a:srgbClr val="7030A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483" name="Picture 3" descr="C:\Documents and Settings\Администратор\Мои документы\Мои рисунки\1248870300_vertole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7704" y="4077072"/>
            <a:ext cx="2592288" cy="2399125"/>
          </a:xfrm>
          <a:prstGeom prst="roundRect">
            <a:avLst>
              <a:gd name="adj" fmla="val 16667"/>
            </a:avLst>
          </a:prstGeom>
          <a:ln w="19050">
            <a:solidFill>
              <a:srgbClr val="7030A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482" name="Picture 2" descr="C:\Documents and Settings\Администратор\Мои документы\Мои рисунки\1248868758_motocikl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1484784"/>
            <a:ext cx="2736304" cy="2257898"/>
          </a:xfrm>
          <a:prstGeom prst="roundRect">
            <a:avLst>
              <a:gd name="adj" fmla="val 16667"/>
            </a:avLst>
          </a:prstGeom>
          <a:ln w="19050">
            <a:solidFill>
              <a:srgbClr val="7030A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Tm="6000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4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31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4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04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1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943100" y="-1028700"/>
            <a:ext cx="52578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886200" y="5934670"/>
            <a:ext cx="25234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Очучы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76400" y="0"/>
            <a:ext cx="6629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2800" b="1" dirty="0" smtClean="0"/>
              <a:t>Рәсемгә карап бел  һәм әйт.</a:t>
            </a:r>
          </a:p>
          <a:p>
            <a:pPr algn="ctr"/>
            <a:r>
              <a:rPr lang="tt-RU" sz="2800" b="1" dirty="0" smtClean="0"/>
              <a:t>ТРАНСПОРТНЫ КЕМ ЙӨРТӘ?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829322" y="-689354"/>
            <a:ext cx="771525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352800" y="533400"/>
            <a:ext cx="26682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Шофёр</a:t>
            </a:r>
            <a:endParaRPr lang="ru-RU" sz="54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724144" y="-1343146"/>
            <a:ext cx="5924309" cy="9372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714612" y="6211669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Капитан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514081" y="-980681"/>
            <a:ext cx="6115835" cy="914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191000" y="5715000"/>
            <a:ext cx="38507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ашинист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581400"/>
            <a:ext cx="3962400" cy="2970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Автомобили картинки на рабочий стол, Автомобили обои для раб…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152400"/>
            <a:ext cx="4578683" cy="3429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648200" y="43434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МАШИНА  ЙОРТ</a:t>
            </a:r>
            <a:r>
              <a:rPr lang="tt-RU" sz="2800" b="1" dirty="0" smtClean="0"/>
              <a:t>ҮЧЕ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378973" y="-1378972"/>
            <a:ext cx="6157455" cy="891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438400" y="5715000"/>
            <a:ext cx="39399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Тракторчы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20107" y="-1138866"/>
            <a:ext cx="6675187" cy="8915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657600" y="304800"/>
            <a:ext cx="42568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Комбайнчы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304800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800" b="1" dirty="0" smtClean="0"/>
              <a:t>Йок машинасы һәм җиңел машина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1066800"/>
            <a:ext cx="4724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400" b="1" i="1" dirty="0" smtClean="0"/>
              <a:t>Тәгермәчләр  өстендә</a:t>
            </a:r>
          </a:p>
          <a:p>
            <a:r>
              <a:rPr lang="tt-RU" sz="2400" b="1" i="1" dirty="0" smtClean="0"/>
              <a:t>Зур гына арбасы бар</a:t>
            </a:r>
          </a:p>
          <a:p>
            <a:r>
              <a:rPr lang="tt-RU" sz="2400" b="1" i="1" dirty="0" smtClean="0"/>
              <a:t>Арбаның әченә салып</a:t>
            </a:r>
          </a:p>
          <a:p>
            <a:r>
              <a:rPr lang="tt-RU" sz="2400" b="1" i="1" dirty="0" smtClean="0"/>
              <a:t>Бик күп йокләр ташыйлар</a:t>
            </a:r>
            <a:r>
              <a:rPr lang="tt-RU" sz="2400" b="1" dirty="0" smtClean="0"/>
              <a:t>.</a:t>
            </a:r>
          </a:p>
          <a:p>
            <a:endParaRPr lang="ru-RU" sz="2400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29050" y="2590800"/>
            <a:ext cx="5314950" cy="3849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90600" y="49530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b="1" dirty="0" smtClean="0"/>
              <a:t>Йок машинасы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04800"/>
            <a:ext cx="403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400" b="1" i="1" dirty="0" smtClean="0"/>
              <a:t>Очмый, </a:t>
            </a:r>
            <a:r>
              <a:rPr lang="ru-RU" sz="2400" b="1" i="1" dirty="0" smtClean="0"/>
              <a:t>ж</a:t>
            </a:r>
            <a:r>
              <a:rPr lang="tt-RU" sz="2400" b="1" i="1" dirty="0" smtClean="0"/>
              <a:t>уылдамый да,</a:t>
            </a:r>
          </a:p>
          <a:p>
            <a:r>
              <a:rPr lang="tt-RU" sz="2400" b="1" i="1" dirty="0" smtClean="0"/>
              <a:t>Ул урам буйлап чаба.</a:t>
            </a:r>
          </a:p>
          <a:p>
            <a:r>
              <a:rPr lang="tt-RU" sz="2400" b="1" i="1" dirty="0" smtClean="0"/>
              <a:t>Аның ике күзендә дә,</a:t>
            </a:r>
          </a:p>
          <a:p>
            <a:r>
              <a:rPr lang="tt-RU" sz="2400" b="1" i="1" dirty="0" smtClean="0"/>
              <a:t>Яктырып утлар яна</a:t>
            </a:r>
          </a:p>
          <a:p>
            <a:endParaRPr lang="ru-RU" sz="2400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286000"/>
            <a:ext cx="6819900" cy="4248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914400" y="3276600"/>
            <a:ext cx="17342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t-RU" b="1" dirty="0" smtClean="0"/>
              <a:t>җиңел машина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381000"/>
            <a:ext cx="647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800" b="1" dirty="0" smtClean="0"/>
              <a:t>“БУЛСАҢ ЗИРӘК -ӘЙТ ТИЗРӘК”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371600"/>
            <a:ext cx="487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000" b="1" dirty="0" smtClean="0"/>
              <a:t>-Ашап булмый торган баранка ни ул?</a:t>
            </a:r>
            <a:endParaRPr lang="ru-R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828800"/>
            <a:ext cx="41612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dirty="0" smtClean="0"/>
              <a:t>-</a:t>
            </a:r>
            <a:r>
              <a:rPr lang="tt-RU" sz="2000" b="1" dirty="0" smtClean="0"/>
              <a:t>Җир асты тимер юлы ничек атала?</a:t>
            </a:r>
            <a:endParaRPr lang="ru-RU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85800" y="2362200"/>
            <a:ext cx="617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/>
              <a:t>-</a:t>
            </a:r>
            <a:r>
              <a:rPr lang="tt-RU" sz="2000" b="1" dirty="0" smtClean="0"/>
              <a:t>Нигә барлык автомобил</a:t>
            </a:r>
            <a:r>
              <a:rPr lang="ru-RU" sz="2000" b="1" dirty="0" err="1" smtClean="0"/>
              <a:t>ь</a:t>
            </a:r>
            <a:r>
              <a:rPr lang="tt-RU" sz="2000" b="1" dirty="0" smtClean="0"/>
              <a:t>ләрдә дә тормоз бар</a:t>
            </a:r>
            <a:r>
              <a:rPr lang="en-US" sz="2000" b="1" dirty="0" smtClean="0"/>
              <a:t> </a:t>
            </a:r>
            <a:r>
              <a:rPr lang="tt-RU" sz="2000" b="1" dirty="0" smtClean="0"/>
              <a:t>?</a:t>
            </a:r>
            <a:endParaRPr lang="ru-R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85800" y="2895600"/>
            <a:ext cx="723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000" b="1" dirty="0" smtClean="0"/>
              <a:t>-Поезд килер алдыннан ни өчен шлагбаум төшерелә?</a:t>
            </a:r>
            <a:endParaRPr lang="ru-RU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85800" y="36576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000" b="1" dirty="0" smtClean="0"/>
              <a:t>-Очкычны кем йортә?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85800" y="4114800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000" b="1" dirty="0" smtClean="0"/>
              <a:t>-Транспорт һәм җәяүлеләр  хәрәкәтен төсле сигналлар белән көйләүче              кем</a:t>
            </a:r>
            <a:r>
              <a:rPr lang="tt-RU" dirty="0" smtClean="0"/>
              <a:t>?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762000" y="4800600"/>
            <a:ext cx="502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/>
              <a:t>-</a:t>
            </a:r>
            <a:r>
              <a:rPr lang="tt-RU" sz="2000" b="1" dirty="0" smtClean="0"/>
              <a:t>Светофорның төсләре нәрсә аңлата ?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9" grpId="0"/>
      <p:bldP spid="10" grpId="0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381000"/>
            <a:ext cx="647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3600" b="1" dirty="0" smtClean="0"/>
              <a:t>Мәкал</a:t>
            </a:r>
            <a:r>
              <a:rPr lang="ru-RU" sz="3600" b="1" dirty="0" err="1" smtClean="0"/>
              <a:t>ь</a:t>
            </a:r>
            <a:r>
              <a:rPr lang="tt-RU" sz="3600" b="1" dirty="0" smtClean="0"/>
              <a:t>ләр</a:t>
            </a:r>
            <a:r>
              <a:rPr lang="ru-RU" sz="3600" b="1" dirty="0" smtClean="0"/>
              <a:t>:</a:t>
            </a:r>
            <a:endParaRPr lang="ru-RU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524000"/>
            <a:ext cx="838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 smtClean="0"/>
              <a:t>Юлда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йогерг</a:t>
            </a:r>
            <a:r>
              <a:rPr lang="tt-RU" sz="3200" b="1" dirty="0" smtClean="0"/>
              <a:t>ә</a:t>
            </a:r>
            <a:r>
              <a:rPr lang="ru-RU" sz="3200" b="1" dirty="0" err="1" smtClean="0"/>
              <a:t>ндә  дә  акыл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кирәк.</a:t>
            </a:r>
            <a:endParaRPr lang="ru-RU" sz="3200" b="1" dirty="0" smtClean="0"/>
          </a:p>
          <a:p>
            <a:r>
              <a:rPr lang="tt-RU" sz="3200" b="1" dirty="0" smtClean="0"/>
              <a:t> Юлда йорсәң уяу йөр.</a:t>
            </a:r>
          </a:p>
          <a:p>
            <a:r>
              <a:rPr lang="tt-RU" sz="3200" b="1" dirty="0" smtClean="0"/>
              <a:t>Ашыккан ашка пешкән, йогергән суга төшкән.</a:t>
            </a:r>
          </a:p>
          <a:p>
            <a:r>
              <a:rPr lang="tt-RU" sz="3200" b="1" dirty="0" smtClean="0"/>
              <a:t>Үзең кабалансаң, атың да абына.</a:t>
            </a:r>
          </a:p>
          <a:p>
            <a:r>
              <a:rPr lang="tt-RU" sz="3200" b="1" dirty="0" smtClean="0"/>
              <a:t>Урау булса да , юл яхшы.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01032" y="381000"/>
            <a:ext cx="469936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t-RU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Дөрес җавап бир!</a:t>
            </a:r>
            <a:endParaRPr lang="ru-RU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4572000"/>
            <a:ext cx="358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800" b="1" dirty="0" smtClean="0"/>
              <a:t>Төзелештә кайсы </a:t>
            </a:r>
          </a:p>
          <a:p>
            <a:r>
              <a:rPr lang="tt-RU" sz="2800" b="1" dirty="0" smtClean="0"/>
              <a:t>транспорт кирәк? </a:t>
            </a:r>
            <a:endParaRPr lang="ru-RU" sz="2800" b="1" dirty="0"/>
          </a:p>
        </p:txBody>
      </p:sp>
      <p:pic>
        <p:nvPicPr>
          <p:cNvPr id="34820" name="Picture 4" descr="колесный экскаватор JCB JS 130W - Доска авто объявлений Смени-Авто.р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6173" y="2667000"/>
            <a:ext cx="4887802" cy="3922405"/>
          </a:xfrm>
          <a:prstGeom prst="rect">
            <a:avLst/>
          </a:prstGeom>
          <a:noFill/>
        </p:spPr>
      </p:pic>
      <p:pic>
        <p:nvPicPr>
          <p:cNvPr id="34822" name="Picture 6" descr="В Киеве на стройке погиб рабочий: мужчину убил ковш крана - Общество на Новостей.C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66800"/>
            <a:ext cx="4165600" cy="312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ожарная машина АЦП 6/6-40 (5557) / Техника МЧС: вездеходы, пожарные машины / Автотранспорт. . Спецтранспорт. . Пассажирский тр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2393816"/>
            <a:ext cx="5219700" cy="416465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81000" y="1676400"/>
            <a:ext cx="3581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800" b="1" dirty="0" smtClean="0"/>
              <a:t>Янгын сүндерү өчен нинди машина кирәк?</a:t>
            </a:r>
            <a:endParaRPr lang="ru-RU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09800" y="457200"/>
            <a:ext cx="42677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t-RU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Дөрес җавап бир!</a:t>
            </a:r>
            <a:endParaRPr lang="ru-RU" sz="3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63124" y="533400"/>
            <a:ext cx="42132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t-RU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Дөрес җавап бир</a:t>
            </a:r>
            <a:r>
              <a:rPr lang="tt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!</a:t>
            </a:r>
            <a:endParaRPr lang="ru-RU" sz="2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905000"/>
            <a:ext cx="342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800" b="1" dirty="0" smtClean="0"/>
              <a:t>Ашыгыч меди</a:t>
            </a:r>
            <a:r>
              <a:rPr lang="ru-RU" sz="2800" b="1" dirty="0" err="1" smtClean="0"/>
              <a:t>цина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машинасы</a:t>
            </a:r>
            <a:r>
              <a:rPr lang="ru-RU" sz="2800" b="1" dirty="0" smtClean="0"/>
              <a:t>?</a:t>
            </a:r>
            <a:endParaRPr lang="ru-RU" sz="2800" b="1" dirty="0"/>
          </a:p>
        </p:txBody>
      </p:sp>
      <p:pic>
        <p:nvPicPr>
          <p:cNvPr id="49154" name="Picture 2" descr="Photoshop DB - 3D Модели - Разное - Транспорт скачать беспла…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2286000"/>
            <a:ext cx="5943600" cy="4457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5334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400" b="1" dirty="0" smtClean="0"/>
              <a:t>Электр  белән нинди транспорт йори?</a:t>
            </a:r>
            <a:endParaRPr lang="ru-RU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6557" r="3278" b="8197"/>
          <a:stretch>
            <a:fillRect/>
          </a:stretch>
        </p:blipFill>
        <p:spPr bwMode="auto">
          <a:xfrm>
            <a:off x="0" y="1066800"/>
            <a:ext cx="4495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Ktm5_n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5800" y="3371850"/>
            <a:ext cx="4648200" cy="3486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62600" y="281940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800" b="1" dirty="0" smtClean="0"/>
              <a:t>трамвай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426720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800" b="1" dirty="0" smtClean="0"/>
              <a:t>троллейбус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76200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800" b="1" dirty="0" smtClean="0"/>
              <a:t>Светофорны кем алыштыра?</a:t>
            </a:r>
            <a:endParaRPr lang="ru-RU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1" y="1981200"/>
            <a:ext cx="7996514" cy="304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447800" y="5791200"/>
            <a:ext cx="624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800" b="1" dirty="0" smtClean="0"/>
              <a:t>регулиров</a:t>
            </a:r>
            <a:r>
              <a:rPr lang="ru-RU" sz="2800" b="1" dirty="0" err="1" smtClean="0"/>
              <a:t>щ</a:t>
            </a:r>
            <a:r>
              <a:rPr lang="tt-RU" sz="2800" b="1" dirty="0" smtClean="0"/>
              <a:t>ик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685800"/>
            <a:ext cx="647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800" b="1" dirty="0" smtClean="0"/>
              <a:t>“Юл  йорү  билгеләре белән танышу” 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2819400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000" b="1" dirty="0" smtClean="0"/>
              <a:t>Кисәтүче билгеләр:</a:t>
            </a:r>
            <a:endParaRPr lang="ru-RU" sz="2000" b="1" dirty="0"/>
          </a:p>
        </p:txBody>
      </p:sp>
      <p:pic>
        <p:nvPicPr>
          <p:cNvPr id="6" name="Picture 16" descr="1_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1981200"/>
            <a:ext cx="194688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178" t="57256" r="53664" b="16626"/>
          <a:stretch>
            <a:fillRect/>
          </a:stretch>
        </p:blipFill>
        <p:spPr bwMode="auto">
          <a:xfrm>
            <a:off x="304800" y="3733800"/>
            <a:ext cx="229802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082" t="55304" r="22804" b="18094"/>
          <a:stretch>
            <a:fillRect/>
          </a:stretch>
        </p:blipFill>
        <p:spPr bwMode="auto">
          <a:xfrm>
            <a:off x="6096000" y="4114800"/>
            <a:ext cx="2514600" cy="225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" descr="http://carsguru.net/f/pdd/pdd/1_1.jpg"/>
          <p:cNvPicPr>
            <a:picLocks noChangeAspect="1" noChangeArrowheads="1"/>
          </p:cNvPicPr>
          <p:nvPr/>
        </p:nvPicPr>
        <p:blipFill>
          <a:blip r:embed="rId4" cstate="print"/>
          <a:srcRect l="9804" r="13725" b="30904"/>
          <a:stretch>
            <a:fillRect/>
          </a:stretch>
        </p:blipFill>
        <p:spPr bwMode="auto">
          <a:xfrm>
            <a:off x="6400800" y="1904999"/>
            <a:ext cx="1752600" cy="1871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E5D09B"/>
              </a:clrFrom>
              <a:clrTo>
                <a:srgbClr val="E5D09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7000" y="4038600"/>
            <a:ext cx="3009900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88501" y="609600"/>
            <a:ext cx="57754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t-RU" sz="2400" b="1" dirty="0" smtClean="0"/>
              <a:t>“Юл  йорү  билгеләре белән танышу” 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22098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800" b="1" dirty="0" smtClean="0"/>
              <a:t>Тыючы билгеләр</a:t>
            </a:r>
            <a:endParaRPr lang="ru-RU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3615"/>
          <a:stretch>
            <a:fillRect/>
          </a:stretch>
        </p:blipFill>
        <p:spPr bwMode="auto">
          <a:xfrm>
            <a:off x="6019800" y="1600200"/>
            <a:ext cx="2070652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4191000"/>
            <a:ext cx="21717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289560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0" y="4419600"/>
            <a:ext cx="188595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3617" y="609600"/>
            <a:ext cx="67196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t-RU" sz="2800" b="1" dirty="0" smtClean="0"/>
              <a:t>“Юл  йорү  билгеләре белән танышу” 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2819400"/>
            <a:ext cx="365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800" b="1" dirty="0" smtClean="0"/>
              <a:t>Мәг</a:t>
            </a:r>
            <a:r>
              <a:rPr lang="ru-RU" sz="2800" b="1" dirty="0" err="1" smtClean="0"/>
              <a:t>ъл</a:t>
            </a:r>
            <a:r>
              <a:rPr lang="tt-RU" sz="2800" b="1" dirty="0" smtClean="0"/>
              <a:t>үмәт  бирүче билгеләр</a:t>
            </a:r>
            <a:endParaRPr lang="ru-RU" sz="28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3447" y="2285999"/>
            <a:ext cx="1828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b="15556"/>
          <a:stretch>
            <a:fillRect/>
          </a:stretch>
        </p:blipFill>
        <p:spPr bwMode="auto">
          <a:xfrm>
            <a:off x="7249026" y="5105400"/>
            <a:ext cx="1894974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1676400"/>
            <a:ext cx="1447800" cy="2029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19400" y="3657599"/>
            <a:ext cx="1752600" cy="2630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"/>
            <a:ext cx="9296400" cy="697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286000"/>
            <a:ext cx="5753100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066800" y="1371600"/>
            <a:ext cx="769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 smtClean="0"/>
              <a:t>Булдырдыгыз</a:t>
            </a:r>
            <a:r>
              <a:rPr lang="ru-RU" sz="3200" b="1" dirty="0" smtClean="0"/>
              <a:t>!  </a:t>
            </a:r>
            <a:r>
              <a:rPr lang="tt-RU" sz="3200" b="1" dirty="0" smtClean="0"/>
              <a:t>Рәхмәт!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207</TotalTime>
  <Words>337</Words>
  <Application>Microsoft Office PowerPoint</Application>
  <PresentationFormat>Экран (4:3)</PresentationFormat>
  <Paragraphs>81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Резеда</dc:creator>
  <cp:lastModifiedBy>Моё</cp:lastModifiedBy>
  <cp:revision>16</cp:revision>
  <dcterms:created xsi:type="dcterms:W3CDTF">2015-04-21T18:06:51Z</dcterms:created>
  <dcterms:modified xsi:type="dcterms:W3CDTF">2021-02-20T04:17:13Z</dcterms:modified>
</cp:coreProperties>
</file>